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4" r:id="rId17"/>
    <p:sldId id="273" r:id="rId18"/>
    <p:sldId id="272" r:id="rId19"/>
    <p:sldId id="278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48" autoAdjust="0"/>
  </p:normalViewPr>
  <p:slideViewPr>
    <p:cSldViewPr>
      <p:cViewPr varScale="1">
        <p:scale>
          <a:sx n="74" d="100"/>
          <a:sy n="74" d="100"/>
        </p:scale>
        <p:origin x="-3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3A1685-8101-4CD6-9B09-5CA4D28918C8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D9690-8C31-4D02-B9C7-0A8BBA9A4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D9690-8C31-4D02-B9C7-0A8BBA9A4F2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B179D-AE79-4097-A956-2A93EAE17D3F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A5101-30CE-4FBA-8B57-014C300AC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omanadvice.ru/vygonka-tylpanov-k-8-marta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0728"/>
            <a:ext cx="720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                   Проект</a:t>
            </a:r>
          </a:p>
          <a:p>
            <a:r>
              <a:rPr lang="ru-RU" sz="4400" dirty="0" smtClean="0"/>
              <a:t>           «Цветок для мамы»</a:t>
            </a:r>
          </a:p>
          <a:p>
            <a:r>
              <a:rPr lang="ru-RU" sz="2400" dirty="0" smtClean="0"/>
              <a:t>       (выращивание тюльпанов в домашних условиях)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3573016"/>
            <a:ext cx="741682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Выполнил:  Никулин Илья – ученик 3 класса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МКОУ «</a:t>
            </a:r>
            <a:r>
              <a:rPr lang="ru-RU" sz="2400" dirty="0" err="1" smtClean="0"/>
              <a:t>Горшеченская</a:t>
            </a:r>
            <a:r>
              <a:rPr lang="ru-RU" sz="2400" dirty="0" smtClean="0"/>
              <a:t> СОШ».</a:t>
            </a:r>
          </a:p>
          <a:p>
            <a:r>
              <a:rPr lang="ru-RU" sz="2400" dirty="0" smtClean="0"/>
              <a:t>  Руководитель:  Брагина Татьяна Александровна –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учитель начальных классов.                         </a:t>
            </a:r>
          </a:p>
          <a:p>
            <a:r>
              <a:rPr lang="ru-RU" sz="2400" dirty="0" smtClean="0"/>
              <a:t>  Консультант:  Никулина Наталья Николаевна – мама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		       2013-1014 </a:t>
            </a:r>
            <a:r>
              <a:rPr lang="ru-RU" sz="2400" dirty="0" err="1" smtClean="0"/>
              <a:t>уч</a:t>
            </a:r>
            <a:r>
              <a:rPr lang="ru-RU" sz="2400" dirty="0" smtClean="0"/>
              <a:t>. год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Выращиваю маме тюльпаны к 8 марта\IMG_06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356992"/>
            <a:ext cx="3264363" cy="2448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Татьяна\Desktop\Выращиваю маме тюльпаны к 8 марта\IMG_06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356992"/>
            <a:ext cx="3312368" cy="24842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835696" y="69269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      Этап 2. Практический.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700808"/>
            <a:ext cx="7545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000" dirty="0" smtClean="0"/>
              <a:t>15 января  появились зелёные росточки .  Горшки с луковицами</a:t>
            </a:r>
          </a:p>
          <a:p>
            <a:r>
              <a:rPr lang="ru-RU" sz="2000" dirty="0" smtClean="0"/>
              <a:t>достали из холодильника и разместили на свету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Desktop\Выращиваю маме тюльпаны к 8 марта\IMG_06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924944"/>
            <a:ext cx="4032448" cy="3024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979712" y="692696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Этап 3. Экспериментальный.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1844824"/>
            <a:ext cx="65884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Горшки с ростками поместили на свету и стали наблюдать.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Выращиваю маме тюльпаны к 8 марта\IMG_0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284984"/>
            <a:ext cx="3240360" cy="24302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Users\Татьяна\Desktop\Выращиваю маме тюльпаны к 8 марта\IMG_06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284984"/>
            <a:ext cx="3264363" cy="2448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23728" y="764704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Этап 3. Экспериментальный.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988840"/>
            <a:ext cx="6754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 25 января побеги тюльпанов поднялись до 5 см.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Выращиваю маме тюльпаны к 8 марта\IMG_06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284984"/>
            <a:ext cx="3456384" cy="2592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411760" y="692696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Этап 3. Экспериментальный.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Татьяна\Desktop\Выращиваю маме тюльпаны к 8 марта\IMG_07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284984"/>
            <a:ext cx="3456384" cy="2592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763688" y="1772816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К 10 февраля побеги поднялись до 8 см.</a:t>
            </a:r>
          </a:p>
          <a:p>
            <a:r>
              <a:rPr lang="ru-RU" sz="2400" dirty="0" smtClean="0"/>
              <a:t>    Ещё через 2 недели  появились листья.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3768" y="836712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Этап 3. Экспериментальный.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Татьяна\Desktop\Выращиваю маме тюльпаны к 8 марта\IMG_07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852936"/>
            <a:ext cx="4320480" cy="32403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187624" y="1772816"/>
            <a:ext cx="7088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Примерно через  3 недели (16 марта)  - появились бутончики 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тьяна\Desktop\Выращиваю маме тюльпаны к 8 марта\IMG_07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924944"/>
            <a:ext cx="4283968" cy="32129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051720" y="836712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Этап 3. Экспериментальный.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1916832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Бутоны  подрастали.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тьяна\Desktop\Выращиваю маме тюльпаны к 8 марта\IMG_07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852936"/>
            <a:ext cx="4320480" cy="32403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051720" y="764704"/>
            <a:ext cx="5001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Этап 3. Экспериментальный.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77281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Первый тюльпан зацвёл  26 марта.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Татьяна\Desktop\Выращиваю маме тюльпаны к 8 марта\IMG_07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780928"/>
            <a:ext cx="4248472" cy="31863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115616" y="764704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         Этап 3. Экспериментальный.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772816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Ещё через 3 дня – 29 марта зацвели остальные тюльпаны.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тьяна\Desktop\Выращиваю маме тюльпаны к 8 марта\IMG_07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068960"/>
            <a:ext cx="4187957" cy="31409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267744" y="836712"/>
            <a:ext cx="4569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Этап 3. Экспериментальный.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844824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Тюльпаны зацвели примерно через 21 неделю после посадки.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Вывод: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700808"/>
            <a:ext cx="67480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Мои тюльпаны к празднику 8 Марта не расцвели.</a:t>
            </a:r>
          </a:p>
          <a:p>
            <a:r>
              <a:rPr lang="ru-RU" sz="2000" dirty="0" smtClean="0"/>
              <a:t>Я поздравил маму тюльпанами, которые сделал из бумаги.</a:t>
            </a:r>
          </a:p>
          <a:p>
            <a:r>
              <a:rPr lang="ru-RU" sz="2000" dirty="0" smtClean="0"/>
              <a:t>29 марта, когда расцвели все тюльпаны, я поздравил маму</a:t>
            </a:r>
          </a:p>
          <a:p>
            <a:r>
              <a:rPr lang="ru-RU" sz="2000" dirty="0" smtClean="0"/>
              <a:t>с наступившей весной.</a:t>
            </a:r>
          </a:p>
          <a:p>
            <a:r>
              <a:rPr lang="ru-RU" sz="2000" dirty="0" smtClean="0"/>
              <a:t>Мама была рада! Ведь неважно, когда расцвели тюльпаны.</a:t>
            </a:r>
          </a:p>
          <a:p>
            <a:r>
              <a:rPr lang="ru-RU" sz="2000" dirty="0" smtClean="0"/>
              <a:t>Главное  - я выращивал их с любовью для любимой мамы!</a:t>
            </a:r>
          </a:p>
          <a:p>
            <a:endParaRPr lang="ru-RU" sz="2000" dirty="0"/>
          </a:p>
        </p:txBody>
      </p:sp>
      <p:pic>
        <p:nvPicPr>
          <p:cNvPr id="1026" name="Picture 2" descr="C:\Users\Татьяна\Desktop\Выращиваю маме тюльпаны к 8 марта\IMG_07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149080"/>
            <a:ext cx="2952328" cy="2214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80728"/>
            <a:ext cx="712879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Цель  проекта:</a:t>
            </a:r>
          </a:p>
          <a:p>
            <a:r>
              <a:rPr lang="ru-RU" sz="2800" dirty="0" smtClean="0"/>
              <a:t>     вырастить тюльпаны к празднику 8 Марта. </a:t>
            </a:r>
            <a:endParaRPr lang="ru-RU" sz="2800" dirty="0"/>
          </a:p>
        </p:txBody>
      </p:sp>
      <p:pic>
        <p:nvPicPr>
          <p:cNvPr id="8194" name="Picture 2" descr="http://chitashop.ru/components/com_virtuemart/shop_image/product/02446f0599b664f3047fcc1007e01f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924944"/>
            <a:ext cx="2963993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08720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Выводы:</a:t>
            </a: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:\Users\Татьяна\Desktop\Выращиваю маме тюльпаны к 8 марта\IMG_07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628800"/>
            <a:ext cx="3323446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971600" y="2060848"/>
            <a:ext cx="4320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000" dirty="0" smtClean="0"/>
              <a:t>1. Тюльпаны в домашних условиях</a:t>
            </a:r>
          </a:p>
          <a:p>
            <a:pPr marL="342900" indent="-342900"/>
            <a:r>
              <a:rPr lang="ru-RU" sz="2000" dirty="0" smtClean="0"/>
              <a:t>     вырастить можно.</a:t>
            </a:r>
          </a:p>
          <a:p>
            <a:pPr marL="342900" indent="-342900"/>
            <a:endParaRPr lang="ru-RU" sz="2000" dirty="0" smtClean="0"/>
          </a:p>
          <a:p>
            <a:pPr marL="342900" indent="-342900"/>
            <a:r>
              <a:rPr lang="ru-RU" sz="2000" dirty="0" smtClean="0"/>
              <a:t>2. Чтобы тюльпан зацвёл к 8 Марта</a:t>
            </a:r>
          </a:p>
          <a:p>
            <a:pPr marL="342900" indent="-342900"/>
            <a:r>
              <a:rPr lang="ru-RU" sz="2000" dirty="0" smtClean="0"/>
              <a:t>     нужно точно рассчитать время.</a:t>
            </a:r>
          </a:p>
          <a:p>
            <a:pPr marL="342900" indent="-342900"/>
            <a:endParaRPr lang="ru-RU" sz="2000" dirty="0" smtClean="0"/>
          </a:p>
          <a:p>
            <a:pPr marL="342900" indent="-342900"/>
            <a:r>
              <a:rPr lang="ru-RU" sz="2000" dirty="0" smtClean="0"/>
              <a:t>3. На следующий год я повторю свой</a:t>
            </a:r>
          </a:p>
          <a:p>
            <a:pPr marL="342900" indent="-342900"/>
            <a:r>
              <a:rPr lang="ru-RU" sz="2000" dirty="0" smtClean="0"/>
              <a:t>     эксперимент и порадую маму к</a:t>
            </a:r>
          </a:p>
          <a:p>
            <a:pPr marL="342900" indent="-342900"/>
            <a:r>
              <a:rPr lang="ru-RU" sz="2000" dirty="0" smtClean="0"/>
              <a:t>     празднику.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08720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Литература: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916832"/>
            <a:ext cx="612303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000" dirty="0" smtClean="0"/>
              <a:t>1. Тюльпаны: классификация, уход, размножение.</a:t>
            </a:r>
          </a:p>
          <a:p>
            <a:pPr marL="342900" indent="-342900"/>
            <a:r>
              <a:rPr lang="ru-RU" sz="2000" dirty="0" smtClean="0"/>
              <a:t>     Издательство АСТ, 2005 г.</a:t>
            </a:r>
          </a:p>
          <a:p>
            <a:pPr marL="342900" indent="-342900"/>
            <a:r>
              <a:rPr lang="ru-RU" sz="2000" dirty="0" smtClean="0"/>
              <a:t>2. Тюльпаны: выращивание и уход.</a:t>
            </a:r>
          </a:p>
          <a:p>
            <a:pPr marL="342900" indent="-342900"/>
            <a:r>
              <a:rPr lang="ru-RU" sz="2000" dirty="0" smtClean="0"/>
              <a:t>     Издательство АСТ, 2006 г.</a:t>
            </a:r>
          </a:p>
          <a:p>
            <a:pPr marL="342900" indent="-342900"/>
            <a:r>
              <a:rPr lang="ru-RU" sz="2000" dirty="0" smtClean="0"/>
              <a:t>3. Тюльпаны. Серия: Мой цветущий сад.</a:t>
            </a:r>
          </a:p>
          <a:p>
            <a:pPr marL="342900" indent="-342900"/>
            <a:r>
              <a:rPr lang="ru-RU" sz="2000" dirty="0" smtClean="0"/>
              <a:t>     Издательство </a:t>
            </a:r>
            <a:r>
              <a:rPr lang="ru-RU" sz="2000" dirty="0" err="1" smtClean="0"/>
              <a:t>Аркаим</a:t>
            </a:r>
            <a:r>
              <a:rPr lang="ru-RU" sz="2000" dirty="0" smtClean="0"/>
              <a:t>, 2007 г.</a:t>
            </a:r>
          </a:p>
          <a:p>
            <a:pPr marL="342900" indent="-342900"/>
            <a:r>
              <a:rPr lang="ru-RU" sz="2000" dirty="0" smtClean="0"/>
              <a:t>4.  Журнал </a:t>
            </a:r>
            <a:r>
              <a:rPr lang="en-US" sz="2000" dirty="0" smtClean="0"/>
              <a:t>Woman Advice</a:t>
            </a:r>
            <a:r>
              <a:rPr lang="ru-RU" sz="2000" dirty="0" smtClean="0"/>
              <a:t>- советы на все случаи жизни.</a:t>
            </a:r>
          </a:p>
          <a:p>
            <a:pPr marL="342900" indent="-342900">
              <a:buAutoNum type="arabicPeriod" startAt="5"/>
            </a:pPr>
            <a:r>
              <a:rPr lang="en-US" sz="2000" dirty="0" smtClean="0">
                <a:hlinkClick r:id="rId3"/>
              </a:rPr>
              <a:t>http://womanadvice.ru/vygonka-tylpanov-k-8-marta</a:t>
            </a:r>
            <a:endParaRPr lang="en-US" sz="2000" dirty="0" smtClean="0"/>
          </a:p>
          <a:p>
            <a:pPr marL="342900" indent="-342900"/>
            <a:r>
              <a:rPr lang="ru-RU" sz="2000" dirty="0" smtClean="0"/>
              <a:t>6.  Материалы из Интернета.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628800"/>
            <a:ext cx="70567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/>
              <a:t> рассмотреть условия, необходимые для </a:t>
            </a:r>
          </a:p>
          <a:p>
            <a:r>
              <a:rPr lang="ru-RU" sz="2800" dirty="0" smtClean="0"/>
              <a:t>  роста цветов в домашних условиях;</a:t>
            </a:r>
          </a:p>
          <a:p>
            <a:pPr>
              <a:buFontTx/>
              <a:buChar char="-"/>
            </a:pPr>
            <a:r>
              <a:rPr lang="ru-RU" sz="2800" dirty="0" smtClean="0"/>
              <a:t> изучить специальную литературу;</a:t>
            </a:r>
          </a:p>
          <a:p>
            <a:pPr>
              <a:buFontTx/>
              <a:buChar char="-"/>
            </a:pPr>
            <a:r>
              <a:rPr lang="ru-RU" sz="2800" dirty="0" smtClean="0"/>
              <a:t> подготовить посадочный материал;</a:t>
            </a:r>
          </a:p>
          <a:p>
            <a:pPr>
              <a:buFontTx/>
              <a:buChar char="-"/>
            </a:pPr>
            <a:r>
              <a:rPr lang="ru-RU" sz="2800" dirty="0" smtClean="0"/>
              <a:t> создать благоприятные условия для роста и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развития тюльпанов; </a:t>
            </a:r>
          </a:p>
          <a:p>
            <a:pPr>
              <a:buFontTx/>
              <a:buChar char="-"/>
            </a:pPr>
            <a:r>
              <a:rPr lang="ru-RU" sz="2800" dirty="0" smtClean="0"/>
              <a:t> выяснить сколько времени пройдёт от </a:t>
            </a:r>
          </a:p>
          <a:p>
            <a:r>
              <a:rPr lang="ru-RU" sz="2800" dirty="0" smtClean="0"/>
              <a:t>  посадки до цветения тюльпанов;      </a:t>
            </a:r>
          </a:p>
          <a:p>
            <a:r>
              <a:rPr lang="ru-RU" sz="2800" dirty="0" smtClean="0"/>
              <a:t>- порадовать и удивить любимую маму.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692696"/>
            <a:ext cx="4080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Задачи проекта: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052736"/>
            <a:ext cx="7075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Этапы  работы  над  проектом: 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267744" y="2636912"/>
            <a:ext cx="4392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200" dirty="0" smtClean="0"/>
              <a:t>1. Информационный.</a:t>
            </a:r>
          </a:p>
          <a:p>
            <a:pPr marL="342900" indent="-342900"/>
            <a:r>
              <a:rPr lang="ru-RU" sz="3200" dirty="0" smtClean="0"/>
              <a:t>2. Практический.</a:t>
            </a:r>
          </a:p>
          <a:p>
            <a:pPr marL="342900" indent="-342900"/>
            <a:r>
              <a:rPr lang="ru-RU" sz="3200" dirty="0" smtClean="0"/>
              <a:t>3. Экспериментальный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92696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          Этап 1. Информационный.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700808"/>
            <a:ext cx="789062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Тюльпан – многолетнее луковичное растение семейства лилейных</a:t>
            </a:r>
          </a:p>
          <a:p>
            <a:r>
              <a:rPr lang="ru-RU" sz="2000" b="1" dirty="0" smtClean="0"/>
              <a:t>	   с крупными цветками, имеющими форму колпачков.</a:t>
            </a:r>
          </a:p>
          <a:p>
            <a:r>
              <a:rPr lang="ru-RU" sz="2000" dirty="0" smtClean="0"/>
              <a:t>	    (Словарь русского языка. С.И. Ожегов, 1986 г.)</a:t>
            </a:r>
          </a:p>
          <a:p>
            <a:endParaRPr lang="ru-RU" sz="2000" dirty="0" smtClean="0"/>
          </a:p>
          <a:p>
            <a:r>
              <a:rPr lang="ru-RU" sz="2000" dirty="0" smtClean="0"/>
              <a:t>Луковицы садовых тюльпанов впервые были завезены в Россию</a:t>
            </a:r>
          </a:p>
          <a:p>
            <a:r>
              <a:rPr lang="ru-RU" sz="2000" dirty="0" smtClean="0"/>
              <a:t>в эпоху царствования Петра1 в 1702 г. из Голландии.  Пётр даже</a:t>
            </a:r>
          </a:p>
          <a:p>
            <a:r>
              <a:rPr lang="ru-RU" sz="2000" dirty="0" smtClean="0"/>
              <a:t>учредил особую канцелярию для выписки цветов «из-за моря»,</a:t>
            </a:r>
          </a:p>
          <a:p>
            <a:r>
              <a:rPr lang="ru-RU" sz="2000" dirty="0" smtClean="0"/>
              <a:t>которая стала именоваться «садовой конторой».</a:t>
            </a:r>
          </a:p>
          <a:p>
            <a:endParaRPr lang="ru-RU" sz="2000" dirty="0" smtClean="0"/>
          </a:p>
          <a:p>
            <a:r>
              <a:rPr lang="ru-RU" sz="2000" dirty="0" smtClean="0"/>
              <a:t>В настоящее время в нашей стране широко развито разведение</a:t>
            </a:r>
          </a:p>
          <a:p>
            <a:r>
              <a:rPr lang="ru-RU" sz="2000" dirty="0" smtClean="0"/>
              <a:t>тюльпанов промышленным способом и садоводами-любителями.</a:t>
            </a:r>
          </a:p>
          <a:p>
            <a:r>
              <a:rPr lang="ru-RU" sz="2000" b="1" dirty="0" smtClean="0"/>
              <a:t>Известно видов тюльпанов: более 150;</a:t>
            </a:r>
          </a:p>
          <a:p>
            <a:r>
              <a:rPr lang="ru-RU" sz="2000" b="1" dirty="0" smtClean="0"/>
              <a:t>	 сортов тюльпанов: более 4000.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052736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Этап 1.  Информационный.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2276872"/>
            <a:ext cx="66902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 цветоводов есть такое понятие – «выгонка тюльпанов».</a:t>
            </a:r>
          </a:p>
          <a:p>
            <a:endParaRPr lang="ru-RU" sz="2400" dirty="0" smtClean="0"/>
          </a:p>
          <a:p>
            <a:r>
              <a:rPr lang="ru-RU" sz="2400" dirty="0" smtClean="0"/>
              <a:t>Выращивание растений в короткий срок ( обычно в несезонное время)  - называется выгонкой.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836712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Этап 2. Практический.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060848"/>
            <a:ext cx="73691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Для того чтобы на вашем подоконнике зацвели тюльпаны нужно:</a:t>
            </a:r>
          </a:p>
          <a:p>
            <a:endParaRPr lang="ru-RU" sz="2400" dirty="0" smtClean="0"/>
          </a:p>
          <a:p>
            <a:pPr marL="342900" indent="-342900"/>
            <a:r>
              <a:rPr lang="ru-RU" sz="2400" dirty="0" smtClean="0"/>
              <a:t>  1. Луковицы тюльпанов крупные.</a:t>
            </a:r>
          </a:p>
          <a:p>
            <a:pPr marL="342900" indent="-342900"/>
            <a:r>
              <a:rPr lang="ru-RU" sz="2400" dirty="0" smtClean="0"/>
              <a:t>  2. Удобная ёмкость для посадки: ящик или горшок.</a:t>
            </a:r>
          </a:p>
          <a:p>
            <a:pPr marL="342900" indent="-342900"/>
            <a:r>
              <a:rPr lang="ru-RU" sz="2400" dirty="0" smtClean="0"/>
              <a:t>  3. Хорошо освещённое окно.</a:t>
            </a:r>
          </a:p>
          <a:p>
            <a:pPr marL="342900" indent="-342900"/>
            <a:r>
              <a:rPr lang="ru-RU" sz="2400" dirty="0" smtClean="0"/>
              <a:t>  4. Холодильник.</a:t>
            </a:r>
          </a:p>
          <a:p>
            <a:pPr marL="342900" indent="-342900"/>
            <a:r>
              <a:rPr lang="ru-RU" sz="2400" dirty="0" smtClean="0"/>
              <a:t>  5. Смесь в составе: огородная земля + песок + торф.</a:t>
            </a:r>
          </a:p>
          <a:p>
            <a:pPr marL="342900" indent="-342900"/>
            <a:r>
              <a:rPr lang="ru-RU" sz="2400" dirty="0" smtClean="0"/>
              <a:t>  6. Ваша забота и уход.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54868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Этап 2. Практический.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Татьяна\Desktop\Выращиваю маме тюльпаны к 8 марта\IMG_04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852936"/>
            <a:ext cx="2664296" cy="2016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 descr="C:\Users\Татьяна\Desktop\Выращиваю маме тюльпаны к 8 марта\IMG_04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780928"/>
            <a:ext cx="2736304" cy="20882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 descr="C:\Users\Татьяна\Desktop\Выращиваю маме тюльпаны к 8 марта\IMG_04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4293096"/>
            <a:ext cx="2664296" cy="1998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331640" y="1412776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 ноября мы с мамой подготовили землю и луковицы тюльпанов. </a:t>
            </a:r>
          </a:p>
          <a:p>
            <a:r>
              <a:rPr lang="ru-RU" dirty="0" smtClean="0"/>
              <a:t>Высаживают луковицы не слишком глубоко – так, чтобы вершина</a:t>
            </a:r>
          </a:p>
          <a:p>
            <a:r>
              <a:rPr lang="ru-RU" dirty="0" smtClean="0"/>
              <a:t> луковички  была хорошо видна над поверхностью земли.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Выращиваю маме тюльпаны к 8 марта\IMG_05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996952"/>
            <a:ext cx="3960440" cy="29703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483768" y="692696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Этап 2. Практический.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772816"/>
            <a:ext cx="7115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Землю слегка полили и поставили в холодильник на 10 недель.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651</Words>
  <Application>Microsoft Office PowerPoint</Application>
  <PresentationFormat>Экран (4:3)</PresentationFormat>
  <Paragraphs>127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40</cp:revision>
  <dcterms:created xsi:type="dcterms:W3CDTF">2014-01-05T10:54:54Z</dcterms:created>
  <dcterms:modified xsi:type="dcterms:W3CDTF">2014-01-13T15:45:03Z</dcterms:modified>
</cp:coreProperties>
</file>